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71" r:id="rId8"/>
    <p:sldId id="263" r:id="rId9"/>
    <p:sldId id="264" r:id="rId10"/>
    <p:sldId id="265" r:id="rId11"/>
    <p:sldId id="266" r:id="rId12"/>
    <p:sldId id="261" r:id="rId13"/>
    <p:sldId id="267" r:id="rId14"/>
    <p:sldId id="268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3" d="100"/>
          <a:sy n="73" d="100"/>
        </p:scale>
        <p:origin x="61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9/29/2019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s-ES" smtClean="0"/>
              <a:t>Editar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s-ES" smtClean="0"/>
              <a:t>Editar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9/29/2019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9/29/2019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9/29/2019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9/29/2019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8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gif"/><Relationship Id="rId3" Type="http://schemas.openxmlformats.org/officeDocument/2006/relationships/image" Target="../media/image17.jpg"/><Relationship Id="rId7" Type="http://schemas.openxmlformats.org/officeDocument/2006/relationships/image" Target="../media/image21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g"/><Relationship Id="rId5" Type="http://schemas.openxmlformats.org/officeDocument/2006/relationships/image" Target="../media/image19.jpg"/><Relationship Id="rId4" Type="http://schemas.openxmlformats.org/officeDocument/2006/relationships/image" Target="../media/image18.jpg"/><Relationship Id="rId9" Type="http://schemas.openxmlformats.org/officeDocument/2006/relationships/image" Target="../media/image23.gi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esultado de imagen para cifrado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ángulo 3"/>
          <p:cNvSpPr/>
          <p:nvPr/>
        </p:nvSpPr>
        <p:spPr>
          <a:xfrm>
            <a:off x="2142533" y="305191"/>
            <a:ext cx="747173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PA" sz="5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COMO LO RESOLVIMOS</a:t>
            </a:r>
            <a:endParaRPr lang="es-PA" sz="5400" dirty="0">
              <a:solidFill>
                <a:srgbClr val="FFFF00"/>
              </a:solidFill>
            </a:endParaRPr>
          </a:p>
        </p:txBody>
      </p:sp>
      <p:sp>
        <p:nvSpPr>
          <p:cNvPr id="5" name="Rectángulo 4"/>
          <p:cNvSpPr/>
          <p:nvPr/>
        </p:nvSpPr>
        <p:spPr>
          <a:xfrm>
            <a:off x="0" y="6088559"/>
            <a:ext cx="553138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A" sz="4400" b="1" dirty="0" smtClean="0">
                <a:solidFill>
                  <a:srgbClr val="00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NETWORKING TEAM-A</a:t>
            </a:r>
            <a:endParaRPr lang="es-PA" sz="4400" dirty="0">
              <a:solidFill>
                <a:srgbClr val="00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11140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9737" y="117566"/>
            <a:ext cx="6641647" cy="3448221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550" y="3822787"/>
            <a:ext cx="10679022" cy="2751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6819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650" y="104502"/>
            <a:ext cx="11216000" cy="2746602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650" y="3333242"/>
            <a:ext cx="11216000" cy="2563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2811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0127" y="1345609"/>
            <a:ext cx="7048500" cy="401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2179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7870370" cy="968587"/>
          </a:xfrm>
        </p:spPr>
        <p:txBody>
          <a:bodyPr/>
          <a:lstStyle/>
          <a:p>
            <a:r>
              <a:rPr lang="es-PA" dirty="0" smtClean="0"/>
              <a:t>CAPTURA #2</a:t>
            </a:r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b="6204"/>
          <a:stretch/>
        </p:blipFill>
        <p:spPr>
          <a:xfrm>
            <a:off x="2773407" y="274320"/>
            <a:ext cx="6645185" cy="350432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166" y="3957251"/>
            <a:ext cx="9274629" cy="2730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3816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9241970" cy="981650"/>
          </a:xfrm>
        </p:spPr>
        <p:txBody>
          <a:bodyPr/>
          <a:lstStyle/>
          <a:p>
            <a:r>
              <a:rPr lang="es-PA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CAPTURA 3</a:t>
            </a:r>
            <a:endParaRPr lang="es-PA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r="270" b="24732"/>
          <a:stretch/>
        </p:blipFill>
        <p:spPr>
          <a:xfrm>
            <a:off x="2797356" y="328507"/>
            <a:ext cx="8534673" cy="3621432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/>
          <a:srcRect r="37517" b="70000"/>
          <a:stretch/>
        </p:blipFill>
        <p:spPr>
          <a:xfrm>
            <a:off x="2999831" y="4304572"/>
            <a:ext cx="8129724" cy="219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6447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-121920"/>
            <a:ext cx="10131425" cy="1456267"/>
          </a:xfrm>
        </p:spPr>
        <p:txBody>
          <a:bodyPr>
            <a:normAutofit/>
          </a:bodyPr>
          <a:lstStyle/>
          <a:p>
            <a:r>
              <a:rPr lang="es-PA" sz="6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QUE UTILIZAMOS PRIMERO </a:t>
            </a:r>
            <a:endParaRPr lang="es-PA" sz="6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8046" y="1624284"/>
            <a:ext cx="3875177" cy="3651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8360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Software utilizado para extraer las imágenes: </a:t>
            </a:r>
            <a:endParaRPr lang="es-PA" dirty="0"/>
          </a:p>
        </p:txBody>
      </p:sp>
      <p:pic>
        <p:nvPicPr>
          <p:cNvPr id="2050" name="Picture 2" descr="Resultado de imagen para autopsy softwa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4594" y="2194559"/>
            <a:ext cx="5561936" cy="3152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46357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-26126"/>
            <a:ext cx="6531429" cy="888274"/>
          </a:xfrm>
        </p:spPr>
        <p:txBody>
          <a:bodyPr/>
          <a:lstStyle/>
          <a:p>
            <a:r>
              <a:rPr lang="es-PA" b="1" u="sng" dirty="0" smtClean="0"/>
              <a:t>QUE FUE LO QUE ENCONTRAMOS:</a:t>
            </a:r>
            <a:endParaRPr lang="es-PA" b="1" u="sng" dirty="0"/>
          </a:p>
        </p:txBody>
      </p:sp>
      <p:pic>
        <p:nvPicPr>
          <p:cNvPr id="4" name="Imagen 3"/>
          <p:cNvPicPr/>
          <p:nvPr/>
        </p:nvPicPr>
        <p:blipFill>
          <a:blip r:embed="rId2"/>
          <a:stretch>
            <a:fillRect/>
          </a:stretch>
        </p:blipFill>
        <p:spPr>
          <a:xfrm>
            <a:off x="124098" y="1080635"/>
            <a:ext cx="4500153" cy="2668406"/>
          </a:xfrm>
          <a:prstGeom prst="rect">
            <a:avLst/>
          </a:prstGeom>
        </p:spPr>
      </p:pic>
      <p:pic>
        <p:nvPicPr>
          <p:cNvPr id="3078" name="Imagen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9462" y="1044194"/>
            <a:ext cx="4757465" cy="2673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Imagen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098" y="4056970"/>
            <a:ext cx="4514331" cy="2536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Imagen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0225" y="4014922"/>
            <a:ext cx="4757935" cy="2673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Imagen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915525"/>
            <a:ext cx="5610225" cy="315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Imagen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068300"/>
            <a:ext cx="5610225" cy="315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3" name="Imagen 7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221075"/>
            <a:ext cx="5610225" cy="315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7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PA"/>
          </a:p>
        </p:txBody>
      </p:sp>
      <p:sp>
        <p:nvSpPr>
          <p:cNvPr id="6" name="Rectangle 8"/>
          <p:cNvSpPr>
            <a:spLocks noChangeArrowheads="1"/>
          </p:cNvSpPr>
          <p:nvPr/>
        </p:nvSpPr>
        <p:spPr bwMode="auto">
          <a:xfrm>
            <a:off x="0" y="360997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PA"/>
          </a:p>
        </p:txBody>
      </p:sp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435429" y="67627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PA"/>
          </a:p>
        </p:txBody>
      </p:sp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0" y="991552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PA"/>
          </a:p>
        </p:txBody>
      </p:sp>
      <p:sp>
        <p:nvSpPr>
          <p:cNvPr id="9" name="Rectangle 11"/>
          <p:cNvSpPr>
            <a:spLocks noChangeArrowheads="1"/>
          </p:cNvSpPr>
          <p:nvPr/>
        </p:nvSpPr>
        <p:spPr bwMode="auto">
          <a:xfrm>
            <a:off x="0" y="130683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PA"/>
          </a:p>
        </p:txBody>
      </p:sp>
      <p:sp>
        <p:nvSpPr>
          <p:cNvPr id="10" name="Rectangle 12"/>
          <p:cNvSpPr>
            <a:spLocks noChangeArrowheads="1"/>
          </p:cNvSpPr>
          <p:nvPr/>
        </p:nvSpPr>
        <p:spPr bwMode="auto">
          <a:xfrm>
            <a:off x="0" y="1622107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PA"/>
          </a:p>
        </p:txBody>
      </p:sp>
      <p:sp>
        <p:nvSpPr>
          <p:cNvPr id="11" name="Rectangle 13"/>
          <p:cNvSpPr>
            <a:spLocks noChangeArrowheads="1"/>
          </p:cNvSpPr>
          <p:nvPr/>
        </p:nvSpPr>
        <p:spPr bwMode="auto">
          <a:xfrm>
            <a:off x="0" y="193738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PA"/>
          </a:p>
        </p:txBody>
      </p:sp>
    </p:spTree>
    <p:extLst>
      <p:ext uri="{BB962C8B-B14F-4D97-AF65-F5344CB8AC3E}">
        <p14:creationId xmlns:p14="http://schemas.microsoft.com/office/powerpoint/2010/main" val="6741543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3" name="Imagen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892" y="542866"/>
            <a:ext cx="5016137" cy="2818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Imagen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163" y="3996090"/>
            <a:ext cx="3887408" cy="2184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8"/>
          <p:cNvSpPr>
            <a:spLocks noChangeArrowheads="1"/>
          </p:cNvSpPr>
          <p:nvPr/>
        </p:nvSpPr>
        <p:spPr bwMode="auto">
          <a:xfrm>
            <a:off x="600891" y="-192118"/>
            <a:ext cx="10900943" cy="4011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PA"/>
          </a:p>
        </p:txBody>
      </p:sp>
      <p:sp>
        <p:nvSpPr>
          <p:cNvPr id="8" name="Rectangle 9"/>
          <p:cNvSpPr>
            <a:spLocks noChangeArrowheads="1"/>
          </p:cNvSpPr>
          <p:nvPr/>
        </p:nvSpPr>
        <p:spPr bwMode="auto">
          <a:xfrm flipV="1">
            <a:off x="600891" y="3361779"/>
            <a:ext cx="10900943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PA"/>
          </a:p>
        </p:txBody>
      </p:sp>
      <p:sp>
        <p:nvSpPr>
          <p:cNvPr id="9" name="Rectangle 10"/>
          <p:cNvSpPr>
            <a:spLocks noChangeArrowheads="1"/>
          </p:cNvSpPr>
          <p:nvPr/>
        </p:nvSpPr>
        <p:spPr bwMode="auto">
          <a:xfrm flipV="1">
            <a:off x="600891" y="6514554"/>
            <a:ext cx="10900943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PA"/>
          </a:p>
        </p:txBody>
      </p:sp>
      <p:sp>
        <p:nvSpPr>
          <p:cNvPr id="10" name="Rectangle 12"/>
          <p:cNvSpPr>
            <a:spLocks noChangeArrowheads="1"/>
          </p:cNvSpPr>
          <p:nvPr/>
        </p:nvSpPr>
        <p:spPr bwMode="auto">
          <a:xfrm>
            <a:off x="5891609" y="-1959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PA"/>
          </a:p>
        </p:txBody>
      </p:sp>
      <p:pic>
        <p:nvPicPr>
          <p:cNvPr id="4107" name="Imagen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1610" y="437606"/>
            <a:ext cx="5016137" cy="2818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3"/>
          <p:cNvSpPr>
            <a:spLocks noChangeArrowheads="1"/>
          </p:cNvSpPr>
          <p:nvPr/>
        </p:nvSpPr>
        <p:spPr bwMode="auto">
          <a:xfrm>
            <a:off x="5891609" y="359038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PA"/>
          </a:p>
        </p:txBody>
      </p:sp>
      <p:pic>
        <p:nvPicPr>
          <p:cNvPr id="17" name="Imagen 16"/>
          <p:cNvPicPr/>
          <p:nvPr/>
        </p:nvPicPr>
        <p:blipFill>
          <a:blip r:embed="rId5"/>
          <a:stretch>
            <a:fillRect/>
          </a:stretch>
        </p:blipFill>
        <p:spPr>
          <a:xfrm>
            <a:off x="4242465" y="3996090"/>
            <a:ext cx="4040923" cy="2230321"/>
          </a:xfrm>
          <a:prstGeom prst="rect">
            <a:avLst/>
          </a:prstGeom>
        </p:spPr>
      </p:pic>
      <p:pic>
        <p:nvPicPr>
          <p:cNvPr id="18" name="Imagen 17"/>
          <p:cNvPicPr/>
          <p:nvPr/>
        </p:nvPicPr>
        <p:blipFill>
          <a:blip r:embed="rId6"/>
          <a:stretch>
            <a:fillRect/>
          </a:stretch>
        </p:blipFill>
        <p:spPr>
          <a:xfrm>
            <a:off x="8381883" y="3996090"/>
            <a:ext cx="3810117" cy="2294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946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526" y="143691"/>
            <a:ext cx="2284548" cy="3426823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3074" y="143691"/>
            <a:ext cx="4346710" cy="2899955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9784" y="202473"/>
            <a:ext cx="4181024" cy="2782389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7576" y="3205512"/>
            <a:ext cx="3615951" cy="2711963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7658" y="3827480"/>
            <a:ext cx="2146300" cy="2895600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76950"/>
            <a:ext cx="2811964" cy="1881050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9038" y="3043646"/>
            <a:ext cx="2279098" cy="1933304"/>
          </a:xfrm>
          <a:prstGeom prst="rect">
            <a:avLst/>
          </a:prstGeom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7455" y="5111870"/>
            <a:ext cx="2777948" cy="1611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065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10131425" cy="1456267"/>
          </a:xfrm>
        </p:spPr>
        <p:txBody>
          <a:bodyPr/>
          <a:lstStyle/>
          <a:p>
            <a:r>
              <a:rPr lang="es-PA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Como lucen los metadatos modificados</a:t>
            </a:r>
            <a:endParaRPr lang="es-PA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98863" y="1724055"/>
            <a:ext cx="10131425" cy="3649133"/>
          </a:xfrm>
        </p:spPr>
        <p:txBody>
          <a:bodyPr numCol="2">
            <a:normAutofit fontScale="25000" lnSpcReduction="20000"/>
          </a:bodyPr>
          <a:lstStyle/>
          <a:p>
            <a:r>
              <a:rPr lang="es-PA" dirty="0"/>
              <a:t>C:\Users\jhenr\Desktop\Forensia\IMAGENES\f0105848.jpg</a:t>
            </a:r>
            <a:endParaRPr lang="es-PA" sz="4800" dirty="0"/>
          </a:p>
          <a:p>
            <a:endParaRPr lang="es-PA" sz="4800" dirty="0"/>
          </a:p>
          <a:p>
            <a:r>
              <a:rPr lang="es-PA" sz="4800" dirty="0"/>
              <a:t>C:\&gt;metadato.exe C:\Users\jhenr\Desktop\Forensia\IMAGENES\f0103512.jpg</a:t>
            </a:r>
          </a:p>
          <a:p>
            <a:pPr algn="just"/>
            <a:r>
              <a:rPr lang="es-PA" sz="4800" dirty="0" err="1"/>
              <a:t>ExifTool</a:t>
            </a:r>
            <a:r>
              <a:rPr lang="es-PA" sz="4800" dirty="0"/>
              <a:t> </a:t>
            </a:r>
            <a:r>
              <a:rPr lang="es-PA" sz="4800" dirty="0" err="1"/>
              <a:t>Version</a:t>
            </a:r>
            <a:r>
              <a:rPr lang="es-PA" sz="4800" dirty="0"/>
              <a:t> </a:t>
            </a:r>
            <a:r>
              <a:rPr lang="es-PA" sz="4800" dirty="0" err="1"/>
              <a:t>Number</a:t>
            </a:r>
            <a:r>
              <a:rPr lang="es-PA" sz="4800" dirty="0"/>
              <a:t>         : 11.65</a:t>
            </a:r>
          </a:p>
          <a:p>
            <a:r>
              <a:rPr lang="es-PA" sz="4800" dirty="0"/>
              <a:t>File </a:t>
            </a:r>
            <a:r>
              <a:rPr lang="es-PA" sz="4800" dirty="0" err="1"/>
              <a:t>Name</a:t>
            </a:r>
            <a:r>
              <a:rPr lang="es-PA" sz="4800" dirty="0"/>
              <a:t>                       : f0103512.jpg</a:t>
            </a:r>
          </a:p>
          <a:p>
            <a:r>
              <a:rPr lang="es-PA" sz="4800" dirty="0" err="1"/>
              <a:t>Directory</a:t>
            </a:r>
            <a:r>
              <a:rPr lang="es-PA" sz="4800" dirty="0"/>
              <a:t>                       : C:/Users/jhenr/Desktop/Forensia/IMAGENES</a:t>
            </a:r>
          </a:p>
          <a:p>
            <a:r>
              <a:rPr lang="es-PA" sz="4800" dirty="0"/>
              <a:t>File </a:t>
            </a:r>
            <a:r>
              <a:rPr lang="es-PA" sz="4800" dirty="0" err="1"/>
              <a:t>Size</a:t>
            </a:r>
            <a:r>
              <a:rPr lang="es-PA" sz="4800" dirty="0"/>
              <a:t>                       : 94 kB</a:t>
            </a:r>
          </a:p>
          <a:p>
            <a:r>
              <a:rPr lang="es-PA" sz="4800" dirty="0"/>
              <a:t>File </a:t>
            </a:r>
            <a:r>
              <a:rPr lang="es-PA" sz="4800" dirty="0" err="1"/>
              <a:t>Modification</a:t>
            </a:r>
            <a:r>
              <a:rPr lang="es-PA" sz="4800" dirty="0"/>
              <a:t> Date/Time     : 2019:09:29 01:21:22-05:00</a:t>
            </a:r>
          </a:p>
          <a:p>
            <a:r>
              <a:rPr lang="es-PA" sz="4800" dirty="0"/>
              <a:t>File Access Date/Time           : 2019:09:29 03:18:20-05:00</a:t>
            </a:r>
          </a:p>
          <a:p>
            <a:r>
              <a:rPr lang="es-PA" sz="4800" dirty="0"/>
              <a:t>File </a:t>
            </a:r>
            <a:r>
              <a:rPr lang="es-PA" sz="4800" dirty="0" err="1"/>
              <a:t>Creation</a:t>
            </a:r>
            <a:r>
              <a:rPr lang="es-PA" sz="4800" dirty="0"/>
              <a:t> Date/Time         : 2019:09:29 03:18:20-05:00</a:t>
            </a:r>
          </a:p>
          <a:p>
            <a:r>
              <a:rPr lang="es-PA" sz="4800" dirty="0"/>
              <a:t>File </a:t>
            </a:r>
            <a:r>
              <a:rPr lang="es-PA" sz="4800" dirty="0" err="1"/>
              <a:t>Permissions</a:t>
            </a:r>
            <a:r>
              <a:rPr lang="es-PA" sz="4800" dirty="0"/>
              <a:t>                : </a:t>
            </a:r>
            <a:r>
              <a:rPr lang="es-PA" sz="4800" dirty="0" err="1"/>
              <a:t>rw-rw-rw</a:t>
            </a:r>
            <a:r>
              <a:rPr lang="es-PA" sz="4800" dirty="0"/>
              <a:t>-</a:t>
            </a:r>
          </a:p>
          <a:p>
            <a:r>
              <a:rPr lang="es-PA" sz="4800" dirty="0"/>
              <a:t>File </a:t>
            </a:r>
            <a:r>
              <a:rPr lang="es-PA" sz="4800" dirty="0" err="1"/>
              <a:t>Type</a:t>
            </a:r>
            <a:r>
              <a:rPr lang="es-PA" sz="4800" dirty="0"/>
              <a:t>                       : JPEG</a:t>
            </a:r>
          </a:p>
          <a:p>
            <a:r>
              <a:rPr lang="es-PA" sz="4800" dirty="0"/>
              <a:t>File </a:t>
            </a:r>
            <a:r>
              <a:rPr lang="es-PA" sz="4800" dirty="0" err="1"/>
              <a:t>Type</a:t>
            </a:r>
            <a:r>
              <a:rPr lang="es-PA" sz="4800" dirty="0"/>
              <a:t> </a:t>
            </a:r>
            <a:r>
              <a:rPr lang="es-PA" sz="4800" dirty="0" err="1"/>
              <a:t>Extension</a:t>
            </a:r>
            <a:r>
              <a:rPr lang="es-PA" sz="4800" dirty="0"/>
              <a:t>             : </a:t>
            </a:r>
            <a:r>
              <a:rPr lang="es-PA" sz="4800" dirty="0" err="1"/>
              <a:t>jpg</a:t>
            </a:r>
            <a:endParaRPr lang="es-PA" sz="4800" dirty="0"/>
          </a:p>
          <a:p>
            <a:r>
              <a:rPr lang="es-PA" sz="4800" dirty="0"/>
              <a:t>MIME </a:t>
            </a:r>
            <a:r>
              <a:rPr lang="es-PA" sz="4800" dirty="0" err="1"/>
              <a:t>Type</a:t>
            </a:r>
            <a:r>
              <a:rPr lang="es-PA" sz="4800" dirty="0"/>
              <a:t>                       : </a:t>
            </a:r>
            <a:r>
              <a:rPr lang="es-PA" sz="4800" dirty="0" err="1"/>
              <a:t>image</a:t>
            </a:r>
            <a:r>
              <a:rPr lang="es-PA" sz="4800" dirty="0"/>
              <a:t>/</a:t>
            </a:r>
            <a:r>
              <a:rPr lang="es-PA" sz="4800" dirty="0" err="1"/>
              <a:t>jpeg</a:t>
            </a:r>
            <a:endParaRPr lang="es-PA" sz="4800" dirty="0"/>
          </a:p>
          <a:p>
            <a:r>
              <a:rPr lang="es-PA" sz="4800" dirty="0"/>
              <a:t>JFIF </a:t>
            </a:r>
            <a:r>
              <a:rPr lang="es-PA" sz="4800" dirty="0" err="1"/>
              <a:t>Version</a:t>
            </a:r>
            <a:r>
              <a:rPr lang="es-PA" sz="4800" dirty="0"/>
              <a:t>                    : 1.01</a:t>
            </a:r>
          </a:p>
          <a:p>
            <a:r>
              <a:rPr lang="es-PA" sz="4800" dirty="0" err="1"/>
              <a:t>Resolution</a:t>
            </a:r>
            <a:r>
              <a:rPr lang="es-PA" sz="4800" dirty="0"/>
              <a:t> </a:t>
            </a:r>
            <a:r>
              <a:rPr lang="es-PA" sz="4800" dirty="0" err="1"/>
              <a:t>Unit</a:t>
            </a:r>
            <a:r>
              <a:rPr lang="es-PA" sz="4800" dirty="0"/>
              <a:t>                 : </a:t>
            </a:r>
            <a:r>
              <a:rPr lang="es-PA" sz="4800" dirty="0" err="1"/>
              <a:t>None</a:t>
            </a:r>
            <a:endParaRPr lang="es-PA" sz="4800" dirty="0"/>
          </a:p>
          <a:p>
            <a:r>
              <a:rPr lang="es-PA" sz="4800" dirty="0"/>
              <a:t>X </a:t>
            </a:r>
            <a:r>
              <a:rPr lang="es-PA" sz="4800" dirty="0" err="1"/>
              <a:t>Resolution</a:t>
            </a:r>
            <a:r>
              <a:rPr lang="es-PA" sz="4800" dirty="0"/>
              <a:t>                    : 0</a:t>
            </a:r>
          </a:p>
          <a:p>
            <a:r>
              <a:rPr lang="es-PA" sz="4800" dirty="0"/>
              <a:t>Y </a:t>
            </a:r>
            <a:r>
              <a:rPr lang="es-PA" sz="4800" dirty="0" err="1"/>
              <a:t>Resolution</a:t>
            </a:r>
            <a:r>
              <a:rPr lang="es-PA" sz="4800" dirty="0"/>
              <a:t>                    : 0</a:t>
            </a:r>
          </a:p>
          <a:p>
            <a:r>
              <a:rPr lang="es-PA" sz="4800" dirty="0" err="1"/>
              <a:t>Comment</a:t>
            </a:r>
            <a:r>
              <a:rPr lang="es-PA" sz="4800" dirty="0"/>
              <a:t>                         : copyright 2000 philg@mit.edu</a:t>
            </a:r>
          </a:p>
          <a:p>
            <a:r>
              <a:rPr lang="es-PA" sz="4800" dirty="0" err="1"/>
              <a:t>Image</a:t>
            </a:r>
            <a:r>
              <a:rPr lang="es-PA" sz="4800" dirty="0"/>
              <a:t> </a:t>
            </a:r>
            <a:r>
              <a:rPr lang="es-PA" sz="4800" dirty="0" err="1"/>
              <a:t>Width</a:t>
            </a:r>
            <a:r>
              <a:rPr lang="es-PA" sz="4800" dirty="0"/>
              <a:t>                     : 528</a:t>
            </a:r>
          </a:p>
          <a:p>
            <a:r>
              <a:rPr lang="es-PA" sz="4800" dirty="0" err="1"/>
              <a:t>Image</a:t>
            </a:r>
            <a:r>
              <a:rPr lang="es-PA" sz="4800" dirty="0"/>
              <a:t> </a:t>
            </a:r>
            <a:r>
              <a:rPr lang="es-PA" sz="4800" dirty="0" err="1"/>
              <a:t>Height</a:t>
            </a:r>
            <a:r>
              <a:rPr lang="es-PA" sz="4800" dirty="0"/>
              <a:t>                    : 792</a:t>
            </a:r>
          </a:p>
          <a:p>
            <a:r>
              <a:rPr lang="es-PA" sz="4800" dirty="0" err="1"/>
              <a:t>Encoding</a:t>
            </a:r>
            <a:r>
              <a:rPr lang="es-PA" sz="4800" dirty="0"/>
              <a:t> </a:t>
            </a:r>
            <a:r>
              <a:rPr lang="es-PA" sz="4800" dirty="0" err="1"/>
              <a:t>Process</a:t>
            </a:r>
            <a:r>
              <a:rPr lang="es-PA" sz="4800" dirty="0"/>
              <a:t>                : </a:t>
            </a:r>
            <a:r>
              <a:rPr lang="es-PA" sz="4800" dirty="0" err="1"/>
              <a:t>Baseline</a:t>
            </a:r>
            <a:r>
              <a:rPr lang="es-PA" sz="4800" dirty="0"/>
              <a:t> DCT, </a:t>
            </a:r>
            <a:r>
              <a:rPr lang="es-PA" sz="4800" dirty="0" err="1"/>
              <a:t>Huffman</a:t>
            </a:r>
            <a:r>
              <a:rPr lang="es-PA" sz="4800" dirty="0"/>
              <a:t> </a:t>
            </a:r>
            <a:r>
              <a:rPr lang="es-PA" sz="4800" dirty="0" err="1"/>
              <a:t>coding</a:t>
            </a:r>
            <a:endParaRPr lang="es-PA" sz="4800" dirty="0"/>
          </a:p>
          <a:p>
            <a:r>
              <a:rPr lang="es-PA" sz="4800" dirty="0"/>
              <a:t>Bits Per </a:t>
            </a:r>
            <a:r>
              <a:rPr lang="es-PA" sz="4800" dirty="0" err="1"/>
              <a:t>Sample</a:t>
            </a:r>
            <a:r>
              <a:rPr lang="es-PA" sz="4800" dirty="0"/>
              <a:t>                 : 8</a:t>
            </a:r>
          </a:p>
          <a:p>
            <a:r>
              <a:rPr lang="es-PA" sz="4800" dirty="0"/>
              <a:t>Color </a:t>
            </a:r>
            <a:r>
              <a:rPr lang="es-PA" sz="4800" dirty="0" err="1"/>
              <a:t>Components</a:t>
            </a:r>
            <a:r>
              <a:rPr lang="es-PA" sz="4800" dirty="0"/>
              <a:t>                : 3</a:t>
            </a:r>
          </a:p>
          <a:p>
            <a:r>
              <a:rPr lang="es-PA" sz="4800" dirty="0"/>
              <a:t>Y </a:t>
            </a:r>
            <a:r>
              <a:rPr lang="es-PA" sz="4800" dirty="0" err="1"/>
              <a:t>Cb</a:t>
            </a:r>
            <a:r>
              <a:rPr lang="es-PA" sz="4800" dirty="0"/>
              <a:t> Cr Sub </a:t>
            </a:r>
            <a:r>
              <a:rPr lang="es-PA" sz="4800" dirty="0" err="1"/>
              <a:t>Sampling</a:t>
            </a:r>
            <a:r>
              <a:rPr lang="es-PA" sz="4800" dirty="0"/>
              <a:t>            : YCbCr4:4:4 (1 1)</a:t>
            </a:r>
          </a:p>
          <a:p>
            <a:r>
              <a:rPr lang="es-PA" sz="4800" dirty="0" err="1"/>
              <a:t>Image</a:t>
            </a:r>
            <a:r>
              <a:rPr lang="es-PA" sz="4800" dirty="0"/>
              <a:t> </a:t>
            </a:r>
            <a:r>
              <a:rPr lang="es-PA" sz="4800" dirty="0" err="1"/>
              <a:t>Size</a:t>
            </a:r>
            <a:r>
              <a:rPr lang="es-PA" sz="4800" dirty="0"/>
              <a:t>                      : 528x792</a:t>
            </a:r>
          </a:p>
          <a:p>
            <a:r>
              <a:rPr lang="es-PA" sz="4800" dirty="0" err="1"/>
              <a:t>Megapixels</a:t>
            </a:r>
            <a:r>
              <a:rPr lang="es-PA" sz="4800" dirty="0"/>
              <a:t>                      : 0.418</a:t>
            </a:r>
          </a:p>
          <a:p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37644514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117566"/>
            <a:ext cx="9942015" cy="1046964"/>
          </a:xfrm>
        </p:spPr>
        <p:txBody>
          <a:bodyPr>
            <a:normAutofit fontScale="90000"/>
          </a:bodyPr>
          <a:lstStyle/>
          <a:p>
            <a:r>
              <a:rPr lang="es-PA" dirty="0" smtClean="0"/>
              <a:t>Historia: Analizamos las capturas de trafico mediante </a:t>
            </a:r>
            <a:r>
              <a:rPr lang="es-PA" dirty="0" err="1" smtClean="0"/>
              <a:t>wireshark</a:t>
            </a:r>
            <a:endParaRPr lang="es-PA" dirty="0"/>
          </a:p>
        </p:txBody>
      </p:sp>
      <p:pic>
        <p:nvPicPr>
          <p:cNvPr id="5122" name="Picture 2" descr="Resultado de imagen para wireshark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8696" y="1937520"/>
            <a:ext cx="7504586" cy="3535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5455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37162" y="0"/>
            <a:ext cx="7073536" cy="1058091"/>
          </a:xfrm>
        </p:spPr>
        <p:txBody>
          <a:bodyPr/>
          <a:lstStyle/>
          <a:p>
            <a:r>
              <a:rPr lang="es-PA" dirty="0" smtClean="0"/>
              <a:t>Captura 1</a:t>
            </a:r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592" y="1732461"/>
            <a:ext cx="5025934" cy="2512967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9724" y="1732460"/>
            <a:ext cx="5760722" cy="2784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30197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Celestial</Template>
  <TotalTime>307</TotalTime>
  <Words>169</Words>
  <Application>Microsoft Office PowerPoint</Application>
  <PresentationFormat>Panorámica</PresentationFormat>
  <Paragraphs>37</Paragraphs>
  <Slides>14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Celestial</vt:lpstr>
      <vt:lpstr>Presentación de PowerPoint</vt:lpstr>
      <vt:lpstr>QUE UTILIZAMOS PRIMERO </vt:lpstr>
      <vt:lpstr>Software utilizado para extraer las imágenes: </vt:lpstr>
      <vt:lpstr>QUE FUE LO QUE ENCONTRAMOS:</vt:lpstr>
      <vt:lpstr>Presentación de PowerPoint</vt:lpstr>
      <vt:lpstr>Presentación de PowerPoint</vt:lpstr>
      <vt:lpstr>Como lucen los metadatos modificados</vt:lpstr>
      <vt:lpstr>Historia: Analizamos las capturas de trafico mediante wireshark</vt:lpstr>
      <vt:lpstr>Captura 1</vt:lpstr>
      <vt:lpstr>Presentación de PowerPoint</vt:lpstr>
      <vt:lpstr>Presentación de PowerPoint</vt:lpstr>
      <vt:lpstr>Presentación de PowerPoint</vt:lpstr>
      <vt:lpstr>CAPTURA #2</vt:lpstr>
      <vt:lpstr>CAPTURA 3</vt:lpstr>
    </vt:vector>
  </TitlesOfParts>
  <Company>HP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josue</dc:creator>
  <cp:lastModifiedBy>josue</cp:lastModifiedBy>
  <cp:revision>14</cp:revision>
  <dcterms:created xsi:type="dcterms:W3CDTF">2019-09-29T07:16:57Z</dcterms:created>
  <dcterms:modified xsi:type="dcterms:W3CDTF">2019-09-29T13:29:56Z</dcterms:modified>
</cp:coreProperties>
</file>